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60" r:id="rId5"/>
    <p:sldId id="261" r:id="rId6"/>
    <p:sldId id="265" r:id="rId7"/>
    <p:sldId id="269" r:id="rId8"/>
    <p:sldId id="270" r:id="rId9"/>
    <p:sldId id="277" r:id="rId10"/>
    <p:sldId id="271" r:id="rId11"/>
    <p:sldId id="278" r:id="rId1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Oval 75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BCF835-F899-447A-B9BB-FCBEC8835D9B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125" name="Group 53"/>
          <p:cNvGrpSpPr>
            <a:grpSpLocks/>
          </p:cNvGrpSpPr>
          <p:nvPr/>
        </p:nvGrpSpPr>
        <p:grpSpPr bwMode="auto">
          <a:xfrm>
            <a:off x="2627313" y="5876925"/>
            <a:ext cx="503237" cy="649288"/>
            <a:chOff x="2971" y="436"/>
            <a:chExt cx="498" cy="681"/>
          </a:xfrm>
        </p:grpSpPr>
        <p:sp>
          <p:nvSpPr>
            <p:cNvPr id="3103" name="Oval 31"/>
            <p:cNvSpPr>
              <a:spLocks noChangeArrowheads="1"/>
            </p:cNvSpPr>
            <p:nvPr userDrawn="1"/>
          </p:nvSpPr>
          <p:spPr bwMode="auto">
            <a:xfrm>
              <a:off x="2971" y="436"/>
              <a:ext cx="272" cy="2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4" name="AutoShape 32"/>
            <p:cNvSpPr>
              <a:spLocks noChangeArrowheads="1"/>
            </p:cNvSpPr>
            <p:nvPr userDrawn="1"/>
          </p:nvSpPr>
          <p:spPr bwMode="auto">
            <a:xfrm rot="4314409">
              <a:off x="3107" y="663"/>
              <a:ext cx="136" cy="318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 userDrawn="1"/>
          </p:nvSpPr>
          <p:spPr bwMode="auto">
            <a:xfrm rot="-6293676">
              <a:off x="3311" y="822"/>
              <a:ext cx="136" cy="181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0" name="AutoShape 48"/>
            <p:cNvSpPr>
              <a:spLocks noChangeArrowheads="1"/>
            </p:cNvSpPr>
            <p:nvPr userDrawn="1"/>
          </p:nvSpPr>
          <p:spPr bwMode="auto">
            <a:xfrm rot="11612823">
              <a:off x="3107" y="890"/>
              <a:ext cx="91" cy="227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24" name="Group 52"/>
          <p:cNvGrpSpPr>
            <a:grpSpLocks/>
          </p:cNvGrpSpPr>
          <p:nvPr/>
        </p:nvGrpSpPr>
        <p:grpSpPr bwMode="auto">
          <a:xfrm>
            <a:off x="3059113" y="5734050"/>
            <a:ext cx="360362" cy="360363"/>
            <a:chOff x="3696" y="527"/>
            <a:chExt cx="181" cy="182"/>
          </a:xfrm>
        </p:grpSpPr>
        <p:sp>
          <p:nvSpPr>
            <p:cNvPr id="3122" name="AutoShape 50"/>
            <p:cNvSpPr>
              <a:spLocks noChangeArrowheads="1"/>
            </p:cNvSpPr>
            <p:nvPr userDrawn="1"/>
          </p:nvSpPr>
          <p:spPr bwMode="auto">
            <a:xfrm rot="11612823">
              <a:off x="3742" y="527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AutoShape 51"/>
            <p:cNvSpPr>
              <a:spLocks noChangeArrowheads="1"/>
            </p:cNvSpPr>
            <p:nvPr userDrawn="1"/>
          </p:nvSpPr>
          <p:spPr bwMode="auto">
            <a:xfrm rot="4132675">
              <a:off x="3787" y="573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1" name="Oval 49"/>
            <p:cNvSpPr>
              <a:spLocks noChangeArrowheads="1"/>
            </p:cNvSpPr>
            <p:nvPr userDrawn="1"/>
          </p:nvSpPr>
          <p:spPr bwMode="auto">
            <a:xfrm>
              <a:off x="3696" y="618"/>
              <a:ext cx="91" cy="9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93" name="Oval 21"/>
          <p:cNvSpPr>
            <a:spLocks noChangeArrowheads="1"/>
          </p:cNvSpPr>
          <p:nvPr/>
        </p:nvSpPr>
        <p:spPr bwMode="auto">
          <a:xfrm rot="482142">
            <a:off x="1522413" y="773113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 rot="16529528">
            <a:off x="1524000" y="804863"/>
            <a:ext cx="360363" cy="865187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 rot="20326644">
            <a:off x="1727200" y="1292225"/>
            <a:ext cx="141288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 rot="32570376">
            <a:off x="1584325" y="1271588"/>
            <a:ext cx="141288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7" name="Arc 35"/>
          <p:cNvSpPr>
            <a:spLocks/>
          </p:cNvSpPr>
          <p:nvPr/>
        </p:nvSpPr>
        <p:spPr bwMode="auto">
          <a:xfrm rot="410787">
            <a:off x="1406525" y="344488"/>
            <a:ext cx="774700" cy="8604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146"/>
              <a:gd name="T1" fmla="*/ 22297 h 22297"/>
              <a:gd name="T2" fmla="*/ 43146 w 43146"/>
              <a:gd name="T3" fmla="*/ 20074 h 22297"/>
              <a:gd name="T4" fmla="*/ 21600 w 43146"/>
              <a:gd name="T5" fmla="*/ 21600 h 2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46" h="22297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-1"/>
                  <a:pt x="42345" y="8765"/>
                  <a:pt x="43146" y="20073"/>
                </a:cubicBezTo>
              </a:path>
              <a:path w="43146" h="22297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-1"/>
                  <a:pt x="42345" y="8765"/>
                  <a:pt x="43146" y="20073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26" name="Arc 54"/>
          <p:cNvSpPr>
            <a:spLocks/>
          </p:cNvSpPr>
          <p:nvPr/>
        </p:nvSpPr>
        <p:spPr bwMode="auto">
          <a:xfrm rot="12301247">
            <a:off x="1192213" y="928688"/>
            <a:ext cx="796925" cy="1039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256 w 43200"/>
              <a:gd name="T1" fmla="*/ 33004 h 33004"/>
              <a:gd name="T2" fmla="*/ 43163 w 43200"/>
              <a:gd name="T3" fmla="*/ 22861 h 33004"/>
              <a:gd name="T4" fmla="*/ 21600 w 43200"/>
              <a:gd name="T5" fmla="*/ 21600 h 3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3004" fill="none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20"/>
                  <a:pt x="43187" y="22441"/>
                  <a:pt x="43163" y="22861"/>
                </a:cubicBezTo>
              </a:path>
              <a:path w="43200" h="33004" stroke="0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20"/>
                  <a:pt x="43187" y="22441"/>
                  <a:pt x="43163" y="22861"/>
                </a:cubicBezTo>
                <a:lnTo>
                  <a:pt x="21600" y="21600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28" name="Arc 56"/>
          <p:cNvSpPr>
            <a:spLocks/>
          </p:cNvSpPr>
          <p:nvPr/>
        </p:nvSpPr>
        <p:spPr bwMode="auto">
          <a:xfrm rot="-1801952">
            <a:off x="1255713" y="334963"/>
            <a:ext cx="730250" cy="1060450"/>
          </a:xfrm>
          <a:custGeom>
            <a:avLst/>
            <a:gdLst>
              <a:gd name="G0" fmla="+- 20702 0 0"/>
              <a:gd name="G1" fmla="+- 21600 0 0"/>
              <a:gd name="G2" fmla="+- 21600 0 0"/>
              <a:gd name="T0" fmla="*/ 0 w 42302"/>
              <a:gd name="T1" fmla="*/ 15436 h 33344"/>
              <a:gd name="T2" fmla="*/ 38830 w 42302"/>
              <a:gd name="T3" fmla="*/ 33344 h 33344"/>
              <a:gd name="T4" fmla="*/ 20702 w 42302"/>
              <a:gd name="T5" fmla="*/ 21600 h 3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-1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-1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74" name="Group 102"/>
          <p:cNvGrpSpPr>
            <a:grpSpLocks/>
          </p:cNvGrpSpPr>
          <p:nvPr/>
        </p:nvGrpSpPr>
        <p:grpSpPr bwMode="auto">
          <a:xfrm>
            <a:off x="7372350" y="5319713"/>
            <a:ext cx="1460500" cy="701675"/>
            <a:chOff x="4644" y="3351"/>
            <a:chExt cx="920" cy="442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15863405">
              <a:off x="5002" y="3485"/>
              <a:ext cx="227" cy="389"/>
            </a:xfrm>
            <a:prstGeom prst="moon">
              <a:avLst>
                <a:gd name="adj" fmla="val 2609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172" name="Group 100"/>
            <p:cNvGrpSpPr>
              <a:grpSpLocks/>
            </p:cNvGrpSpPr>
            <p:nvPr userDrawn="1"/>
          </p:nvGrpSpPr>
          <p:grpSpPr bwMode="auto">
            <a:xfrm>
              <a:off x="4644" y="3351"/>
              <a:ext cx="920" cy="432"/>
              <a:chOff x="4644" y="3351"/>
              <a:chExt cx="920" cy="432"/>
            </a:xfrm>
          </p:grpSpPr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 rot="21263405" flipV="1">
                <a:off x="4754" y="3521"/>
                <a:ext cx="699" cy="91"/>
              </a:xfrm>
              <a:prstGeom prst="line">
                <a:avLst/>
              </a:prstGeom>
              <a:noFill/>
              <a:ln w="635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171" name="Group 99"/>
              <p:cNvGrpSpPr>
                <a:grpSpLocks/>
              </p:cNvGrpSpPr>
              <p:nvPr userDrawn="1"/>
            </p:nvGrpSpPr>
            <p:grpSpPr bwMode="auto">
              <a:xfrm>
                <a:off x="4644" y="3351"/>
                <a:ext cx="920" cy="432"/>
                <a:chOff x="4644" y="3351"/>
                <a:chExt cx="920" cy="432"/>
              </a:xfrm>
            </p:grpSpPr>
            <p:sp>
              <p:nvSpPr>
                <p:cNvPr id="3144" name="Oval 72"/>
                <p:cNvSpPr>
                  <a:spLocks noChangeArrowheads="1"/>
                </p:cNvSpPr>
                <p:nvPr/>
              </p:nvSpPr>
              <p:spPr bwMode="auto">
                <a:xfrm rot="-336595">
                  <a:off x="4644" y="3510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CC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/>
              </p:nvSpPr>
              <p:spPr bwMode="auto">
                <a:xfrm rot="-336595">
                  <a:off x="4722" y="3578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339966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/>
              </p:nvSpPr>
              <p:spPr bwMode="auto">
                <a:xfrm rot="-336595">
                  <a:off x="5331" y="3351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CC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/>
              </p:nvSpPr>
              <p:spPr bwMode="auto">
                <a:xfrm rot="-336595">
                  <a:off x="5409" y="3419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339966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3149" name="AutoShape 7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G0" fmla="+- 2208 0 0"/>
              <a:gd name="G1" fmla="+- 21600 0 2208"/>
              <a:gd name="G2" fmla="+- 21600 0 22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54" name="Group 82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3151" name="AutoShape 7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3156" name="AutoShape 84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3160" name="AutoShape 88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1" name="AutoShape 89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63" name="Group 91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3164" name="AutoShape 92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5" name="AutoShape 93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6" name="AutoShape 94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67" name="Group 95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3168" name="AutoShape 96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9" name="AutoShape 97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0" name="AutoShape 98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73" name="Group 101"/>
          <p:cNvGrpSpPr>
            <a:grpSpLocks/>
          </p:cNvGrpSpPr>
          <p:nvPr/>
        </p:nvGrpSpPr>
        <p:grpSpPr bwMode="auto">
          <a:xfrm>
            <a:off x="7916863" y="5446713"/>
            <a:ext cx="541337" cy="860425"/>
            <a:chOff x="4987" y="3431"/>
            <a:chExt cx="341" cy="542"/>
          </a:xfrm>
        </p:grpSpPr>
        <p:sp>
          <p:nvSpPr>
            <p:cNvPr id="3098" name="Oval 26"/>
            <p:cNvSpPr>
              <a:spLocks noChangeArrowheads="1"/>
            </p:cNvSpPr>
            <p:nvPr/>
          </p:nvSpPr>
          <p:spPr bwMode="auto">
            <a:xfrm rot="-336595">
              <a:off x="4987" y="3431"/>
              <a:ext cx="233" cy="2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 rot="17009808">
              <a:off x="5129" y="3707"/>
              <a:ext cx="165" cy="232"/>
            </a:xfrm>
            <a:prstGeom prst="moon">
              <a:avLst>
                <a:gd name="adj" fmla="val 3259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 rot="-336595">
              <a:off x="5099" y="3837"/>
              <a:ext cx="78" cy="1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79" name="Group 107"/>
          <p:cNvGrpSpPr>
            <a:grpSpLocks/>
          </p:cNvGrpSpPr>
          <p:nvPr/>
        </p:nvGrpSpPr>
        <p:grpSpPr bwMode="auto">
          <a:xfrm>
            <a:off x="442913" y="4413250"/>
            <a:ext cx="876300" cy="1101725"/>
            <a:chOff x="279" y="2780"/>
            <a:chExt cx="552" cy="694"/>
          </a:xfrm>
        </p:grpSpPr>
        <p:grpSp>
          <p:nvGrpSpPr>
            <p:cNvPr id="3091" name="Group 19"/>
            <p:cNvGrpSpPr>
              <a:grpSpLocks/>
            </p:cNvGrpSpPr>
            <p:nvPr userDrawn="1"/>
          </p:nvGrpSpPr>
          <p:grpSpPr bwMode="auto">
            <a:xfrm>
              <a:off x="279" y="2780"/>
              <a:ext cx="552" cy="570"/>
              <a:chOff x="793" y="436"/>
              <a:chExt cx="590" cy="636"/>
            </a:xfrm>
          </p:grpSpPr>
          <p:sp>
            <p:nvSpPr>
              <p:cNvPr id="3081" name="Oval 9"/>
              <p:cNvSpPr>
                <a:spLocks noChangeArrowheads="1"/>
              </p:cNvSpPr>
              <p:nvPr userDrawn="1"/>
            </p:nvSpPr>
            <p:spPr bwMode="auto">
              <a:xfrm>
                <a:off x="839" y="436"/>
                <a:ext cx="272" cy="27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 userDrawn="1"/>
            </p:nvSpPr>
            <p:spPr bwMode="auto">
              <a:xfrm rot="14742573">
                <a:off x="952" y="413"/>
                <a:ext cx="227" cy="545"/>
              </a:xfrm>
              <a:prstGeom prst="moon">
                <a:avLst>
                  <a:gd name="adj" fmla="val 38139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89" name="AutoShape 17"/>
              <p:cNvSpPr>
                <a:spLocks noChangeArrowheads="1"/>
              </p:cNvSpPr>
              <p:nvPr userDrawn="1"/>
            </p:nvSpPr>
            <p:spPr bwMode="auto">
              <a:xfrm rot="16568712">
                <a:off x="1157" y="617"/>
                <a:ext cx="89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 userDrawn="1"/>
            </p:nvSpPr>
            <p:spPr bwMode="auto">
              <a:xfrm rot="32146472">
                <a:off x="1066" y="709"/>
                <a:ext cx="89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6" name="Arc 104"/>
            <p:cNvSpPr>
              <a:spLocks/>
            </p:cNvSpPr>
            <p:nvPr userDrawn="1"/>
          </p:nvSpPr>
          <p:spPr bwMode="auto">
            <a:xfrm rot="9845261">
              <a:off x="326" y="3198"/>
              <a:ext cx="152" cy="2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252"/>
                <a:gd name="T1" fmla="*/ 0 h 21600"/>
                <a:gd name="T2" fmla="*/ 19252 w 19252"/>
                <a:gd name="T3" fmla="*/ 11807 h 21600"/>
                <a:gd name="T4" fmla="*/ 0 w 19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52" h="21600" fill="none" extrusionOk="0">
                  <a:moveTo>
                    <a:pt x="-1" y="0"/>
                  </a:moveTo>
                  <a:cubicBezTo>
                    <a:pt x="8127" y="0"/>
                    <a:pt x="15567" y="4562"/>
                    <a:pt x="19252" y="11806"/>
                  </a:cubicBezTo>
                </a:path>
                <a:path w="19252" h="21600" stroke="0" extrusionOk="0">
                  <a:moveTo>
                    <a:pt x="-1" y="0"/>
                  </a:moveTo>
                  <a:cubicBezTo>
                    <a:pt x="8127" y="0"/>
                    <a:pt x="15567" y="4562"/>
                    <a:pt x="19252" y="1180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" name="Arc 106"/>
            <p:cNvSpPr>
              <a:spLocks/>
            </p:cNvSpPr>
            <p:nvPr userDrawn="1"/>
          </p:nvSpPr>
          <p:spPr bwMode="auto">
            <a:xfrm rot="9845261">
              <a:off x="449" y="3257"/>
              <a:ext cx="150" cy="173"/>
            </a:xfrm>
            <a:custGeom>
              <a:avLst/>
              <a:gdLst>
                <a:gd name="G0" fmla="+- 0 0 0"/>
                <a:gd name="G1" fmla="+- 20142 0 0"/>
                <a:gd name="G2" fmla="+- 21600 0 0"/>
                <a:gd name="T0" fmla="*/ 7802 w 19252"/>
                <a:gd name="T1" fmla="*/ 0 h 20142"/>
                <a:gd name="T2" fmla="*/ 19252 w 19252"/>
                <a:gd name="T3" fmla="*/ 10349 h 20142"/>
                <a:gd name="T4" fmla="*/ 0 w 19252"/>
                <a:gd name="T5" fmla="*/ 20142 h 20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52" h="20142" fill="none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</a:path>
                <a:path w="19252" h="20142" stroke="0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  <a:lnTo>
                    <a:pt x="0" y="2014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2.22222E-6 0.01945 2.22222E-6 0.04746 0.00052 0.04653 C 0.00121 0.04653 0.00139 -0.04491 0.00225 -0.04491 C 0.00312 -0.04491 0.00278 0.03472 0.00347 0.03426 C 0.00434 0.03426 0.00399 -0.02384 0.00486 -0.02384 C 0.00573 -0.02384 0.00521 0.01551 0.0059 0.01551 C 0.0066 0.01551 0.00625 -0.01435 0.00694 -0.01435 C 0.00729 -0.01435 0.00729 -0.00625 0.00764 -2.22222E-6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624 C 0.04965 -0.11468 0.1033 -0.23514 0.02639 -0.34011 C -0.05 -0.44509 -0.25573 -0.53433 -0.46111 -0.62358 " pathEditMode="relative" rAng="0" ptsTypes="aaA">
                                      <p:cBhvr>
                                        <p:cTn id="73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31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C -0.00555 -0.01064 -0.0085 -0.02798 -0.00156 -0.03931 C 0.00191 -0.04486 0.0132 -0.04809 0.0132 -0.04809 C 0.01823 -0.04694 0.02431 -0.04856 0.02796 -0.0437 C 0.029 -0.04231 0.03212 -0.02682 0.03282 -0.02405 C 0.0323 -0.02104 0.03334 -0.01665 0.03125 -0.01526 C 0.02969 -0.01411 0.02952 -0.01942 0.02952 -0.02174 C 0.02952 -0.02405 0.03004 -0.02682 0.03125 -0.02844 C 0.03594 -0.03468 0.04948 -0.04301 0.05573 -0.04578 C 0.07084 -0.04301 0.06858 -0.04463 0.07223 -0.02613 C 0.07275 -0.02035 0.07188 -0.01411 0.07379 -0.00879 C 0.07587 -0.00324 0.08369 0.00439 0.08369 0.00439 C 0.08629 0.01503 0.08455 0.02821 0.07709 0.03491 C 0.07205 0.03931 0.06459 0.03884 0.05903 0.04162 C 0.05921 0.04231 0.06233 0.05364 0.06233 0.05457 C 0.06233 0.07168 0.04931 0.0763 0.03941 0.08092 C 0.03178 0.07954 0.02362 0.08069 0.0165 0.07653 C 0.01285 0.07445 0.01372 0.06497 0.0099 0.06335 C 0.00816 0.06266 0.0066 0.06196 0.00487 0.06127 C 0.0033 0.06196 0.00157 0.06405 -2.77778E-7 0.06335 C -0.00381 0.06173 -0.00989 0.05457 -0.00989 0.05457 C -0.01458 0.04601 -0.01944 0.04 -0.02291 0.03052 C -0.02239 0.02613 -0.02291 0.0215 -0.02135 0.01757 C -0.02048 0.01526 -0.01788 0.01156 -0.01631 0.01318 C -0.01354 0.01595 -0.01302 0.02613 -0.01302 0.02613 C -0.0125 0.02173 -0.01284 0.01711 -0.01145 0.01318 C -0.00816 0.00439 0.00244 0.00555 0.0099 0.00439 C 0.02518 0.00231 0.03889 -3.12139E-6 0.05417 -3.12139E-6 " pathEditMode="relative" ptsTypes="fffffffffffffffffffffffffffA">
                                      <p:cBhvr>
                                        <p:cTn id="75" dur="50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648 L -1.11111E-6 -0.014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245 L -1.11111E-6 0.002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75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75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095" grpId="0" animBg="1"/>
      <p:bldP spid="3096" grpId="0" animBg="1"/>
      <p:bldP spid="3126" grpId="0" animBg="1"/>
      <p:bldP spid="3128" grpId="0" animBg="1"/>
      <p:bldP spid="312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24AA9-7408-4C17-9A34-9354DCCE9AF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800D-6CAB-4738-96E0-2A785BAE9D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31C4D-9DBA-4397-BCD1-0568173042A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9E43-13CA-4A47-AD9B-79EBC16BBC9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AA0FC-F5A9-4B5C-95BE-37CCF3F1713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DA30-B535-43BB-B105-80373D7711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8F7A-916B-4214-9438-AB1B0F88B0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BB75-0666-48A3-A8D6-929C9DB3473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B922B-59F7-4555-990D-58266E88513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8F89-30CF-4E67-B721-D03F775EA1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A98BAF-45E5-44F9-8034-3EDD8FC43FE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" name="AutoShape 30"/>
          <p:cNvSpPr>
            <a:spLocks noChangeArrowheads="1"/>
          </p:cNvSpPr>
          <p:nvPr/>
        </p:nvSpPr>
        <p:spPr bwMode="auto">
          <a:xfrm rot="16529528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20326644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32570376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7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7 h 23755"/>
              <a:gd name="T2" fmla="*/ 43092 w 43200"/>
              <a:gd name="T3" fmla="*/ 23755 h 23755"/>
              <a:gd name="T4" fmla="*/ 21600 w 43200"/>
              <a:gd name="T5" fmla="*/ 21600 h 23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19"/>
                  <a:pt x="43164" y="23038"/>
                  <a:pt x="43092" y="23755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12216902">
            <a:off x="7805738" y="773113"/>
            <a:ext cx="738187" cy="841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15 w 43200"/>
              <a:gd name="T1" fmla="*/ 26717 h 26717"/>
              <a:gd name="T2" fmla="*/ 43163 w 43200"/>
              <a:gd name="T3" fmla="*/ 22861 h 26717"/>
              <a:gd name="T4" fmla="*/ 21600 w 43200"/>
              <a:gd name="T5" fmla="*/ 21600 h 26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020"/>
                  <a:pt x="43187" y="22441"/>
                  <a:pt x="43163" y="22861"/>
                </a:cubicBezTo>
                <a:lnTo>
                  <a:pt x="21600" y="21600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G0" fmla="+- 20702 0 0"/>
              <a:gd name="G1" fmla="+- 21600 0 0"/>
              <a:gd name="G2" fmla="+- 21600 0 0"/>
              <a:gd name="T0" fmla="*/ 0 w 42302"/>
              <a:gd name="T1" fmla="*/ 15436 h 33344"/>
              <a:gd name="T2" fmla="*/ 38830 w 42302"/>
              <a:gd name="T3" fmla="*/ 33344 h 33344"/>
              <a:gd name="T4" fmla="*/ 20702 w 42302"/>
              <a:gd name="T5" fmla="*/ 21600 h 3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-1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-1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0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1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G0" fmla="+- 2208 0 0"/>
              <a:gd name="G1" fmla="+- 21600 0 2208"/>
              <a:gd name="G2" fmla="+- 21600 0 22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001"/>
            </a:srgbClr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73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4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5" name="AutoShape 51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76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77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8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9" name="AutoShape 55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8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3" name="AutoShape 59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4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85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6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7" name="AutoShape 63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8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89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0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1" name="AutoShape 67"/>
            <p:cNvSpPr>
              <a:spLocks noChangeArrowheads="1"/>
            </p:cNvSpPr>
            <p:nvPr userDrawn="1"/>
          </p:nvSpPr>
          <p:spPr bwMode="auto">
            <a:xfrm rot="9676279">
              <a:off x="1066" y="890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6787"/>
            <a:ext cx="7772400" cy="1470025"/>
          </a:xfrm>
        </p:spPr>
        <p:txBody>
          <a:bodyPr/>
          <a:lstStyle/>
          <a:p>
            <a:r>
              <a:rPr lang="en-US" altLang="zh-TW" dirty="0">
                <a:ea typeface="文鼎粗行楷" panose="02010609010101010101" pitchFamily="49" charset="-120"/>
              </a:rPr>
              <a:t>EYE</a:t>
            </a:r>
            <a:r>
              <a:rPr lang="zh-TW" altLang="en-US" dirty="0">
                <a:ea typeface="文鼎粗行楷" panose="02010609010101010101" pitchFamily="49" charset="-120"/>
              </a:rPr>
              <a:t>健康護眼存摺使用說明</a:t>
            </a:r>
            <a:endParaRPr lang="zh-TW" altLang="zh-TW" dirty="0">
              <a:ea typeface="文鼎粗行楷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52400"/>
            <a:ext cx="7283450" cy="1143000"/>
          </a:xfrm>
        </p:spPr>
        <p:txBody>
          <a:bodyPr/>
          <a:lstStyle/>
          <a:p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護眼紀錄表</a:t>
            </a:r>
            <a:r>
              <a:rPr lang="en-US" altLang="zh-TW" sz="2800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(12</a:t>
            </a:r>
            <a:r>
              <a:rPr lang="zh-TW" altLang="en-US" sz="2800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頁</a:t>
            </a:r>
            <a:r>
              <a:rPr lang="en-US" altLang="zh-TW" sz="2800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)</a:t>
            </a:r>
            <a:endParaRPr lang="zh-TW" altLang="en-US" sz="2800" dirty="0">
              <a:latin typeface="華康楷書體W7(P)" panose="03000700000000000000" pitchFamily="66" charset="-120"/>
              <a:ea typeface="文鼎粗行楷" panose="02010609010101010101" pitchFamily="49" charset="-120"/>
              <a:cs typeface="華康楷書體W7(P)" panose="03000700000000000000" pitchFamily="66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1A3A4F-E85D-4580-B74F-4A2D6CC9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44" y="1766745"/>
            <a:ext cx="2309999" cy="331793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7F71509-4266-4812-930E-FC4F054D3C69}"/>
              </a:ext>
            </a:extLst>
          </p:cNvPr>
          <p:cNvSpPr txBox="1"/>
          <p:nvPr/>
        </p:nvSpPr>
        <p:spPr>
          <a:xfrm>
            <a:off x="2961676" y="1243525"/>
            <a:ext cx="322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文鼎海報體" panose="02010609010101010101" pitchFamily="49" charset="-120"/>
              </a:rPr>
              <a:t>113</a:t>
            </a:r>
            <a:r>
              <a:rPr lang="zh-TW" altLang="en-US" sz="2800" dirty="0">
                <a:solidFill>
                  <a:srgbClr val="FF0000"/>
                </a:solidFill>
                <a:ea typeface="文鼎海報體" panose="02010609010101010101" pitchFamily="49" charset="-120"/>
              </a:rPr>
              <a:t>學年度下學期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B46711D-4C2B-4D1D-9775-820169FC697B}"/>
              </a:ext>
            </a:extLst>
          </p:cNvPr>
          <p:cNvSpPr txBox="1"/>
          <p:nvPr/>
        </p:nvSpPr>
        <p:spPr>
          <a:xfrm>
            <a:off x="934033" y="5305864"/>
            <a:ext cx="7539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請同學依照表格上的護眼密碼，週一到週五每天進行自我檢查是否有做到護眼的要求，達成的部份就在當天的空格中打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。每週就施行的狀況，請家長與導師協助認證。累計共實行十二週，由班級導師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推選三名績優學生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頒給獎狀及獎品。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獎狀由各校自行印製頒發，獎品會由碇內國小統一購置轉發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90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0EEAB-4D99-451C-8281-5E632F85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2136709"/>
            <a:ext cx="7283450" cy="2195593"/>
          </a:xfrm>
        </p:spPr>
        <p:txBody>
          <a:bodyPr/>
          <a:lstStyle/>
          <a:p>
            <a:r>
              <a:rPr lang="en-US" altLang="zh-TW" dirty="0">
                <a:ea typeface="文鼎粗行楷" panose="02010609010101010101" pitchFamily="49" charset="-120"/>
              </a:rPr>
              <a:t/>
            </a:r>
            <a:br>
              <a:rPr lang="en-US" altLang="zh-TW" dirty="0">
                <a:ea typeface="文鼎粗行楷" panose="02010609010101010101" pitchFamily="49" charset="-120"/>
              </a:rPr>
            </a:br>
            <a:r>
              <a:rPr lang="zh-TW" altLang="en-US" dirty="0">
                <a:ea typeface="文鼎粗行楷" panose="02010609010101010101" pitchFamily="49" charset="-120"/>
              </a:rPr>
              <a:t>保護孩子的視力</a:t>
            </a:r>
            <a:r>
              <a:rPr lang="en-US" altLang="zh-TW" dirty="0">
                <a:ea typeface="文鼎粗行楷" panose="02010609010101010101" pitchFamily="49" charset="-120"/>
              </a:rPr>
              <a:t/>
            </a:r>
            <a:br>
              <a:rPr lang="en-US" altLang="zh-TW" dirty="0">
                <a:ea typeface="文鼎粗行楷" panose="02010609010101010101" pitchFamily="49" charset="-120"/>
              </a:rPr>
            </a:br>
            <a:r>
              <a:rPr lang="zh-TW" altLang="en-US" dirty="0">
                <a:ea typeface="文鼎粗行楷" panose="02010609010101010101" pitchFamily="49" charset="-120"/>
              </a:rPr>
              <a:t>我們一起努力！</a:t>
            </a:r>
          </a:p>
        </p:txBody>
      </p:sp>
    </p:spTree>
    <p:extLst>
      <p:ext uri="{BB962C8B-B14F-4D97-AF65-F5344CB8AC3E}">
        <p14:creationId xmlns:p14="http://schemas.microsoft.com/office/powerpoint/2010/main" val="37213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98444-E246-4704-B4B1-71C74110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粗行楷" panose="02010609010101010101" pitchFamily="49" charset="-120"/>
              </a:rPr>
              <a:t>視力存摺實施對象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1BDD34-27B7-4662-A7EE-893E0134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1050" cy="54651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ea typeface="文鼎粗行楷" panose="02010609010101010101" pitchFamily="49" charset="-120"/>
              </a:rPr>
              <a:t>基隆市</a:t>
            </a:r>
            <a:r>
              <a:rPr lang="en-US" altLang="zh-TW" dirty="0">
                <a:ea typeface="文鼎粗行楷" panose="02010609010101010101" pitchFamily="49" charset="-120"/>
              </a:rPr>
              <a:t>113</a:t>
            </a:r>
            <a:r>
              <a:rPr lang="zh-TW" altLang="en-US" dirty="0">
                <a:ea typeface="文鼎粗行楷" panose="02010609010101010101" pitchFamily="49" charset="-120"/>
              </a:rPr>
              <a:t>學年度公私立小學四年級全體學生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C07D2D-692D-4109-B6E1-382236970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48" y="2014146"/>
            <a:ext cx="3201814" cy="45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98444-E246-4704-B4B1-71C74110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5" y="125346"/>
            <a:ext cx="7283450" cy="1143000"/>
          </a:xfrm>
        </p:spPr>
        <p:txBody>
          <a:bodyPr/>
          <a:lstStyle/>
          <a:p>
            <a:r>
              <a:rPr lang="zh-TW" altLang="en-US" dirty="0">
                <a:ea typeface="文鼎粗行楷" panose="02010609010101010101" pitchFamily="49" charset="-120"/>
              </a:rPr>
              <a:t>視力存摺使用說明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1BDD34-27B7-4662-A7EE-893E0134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8" y="5008454"/>
            <a:ext cx="4909351" cy="145192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這本存摺的使用，由全市四年級學生參加。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執行期程：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學年度下學期：</a:t>
            </a:r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日～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90A059-2957-423E-A6C7-6F36CCB95907}"/>
              </a:ext>
            </a:extLst>
          </p:cNvPr>
          <p:cNvSpPr txBox="1"/>
          <p:nvPr/>
        </p:nvSpPr>
        <p:spPr>
          <a:xfrm>
            <a:off x="5388095" y="2722901"/>
            <a:ext cx="294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請鼓勵學生寫下</a:t>
            </a:r>
            <a:endParaRPr lang="en-US" altLang="zh-TW" sz="2400" dirty="0">
              <a:solidFill>
                <a:srgbClr val="7030A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華康楷書體W7" panose="03000709000000000000" pitchFamily="65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《</a:t>
            </a:r>
            <a:r>
              <a:rPr lang="zh-TW" altLang="en-US" sz="2400" dirty="0">
                <a:solidFill>
                  <a:srgbClr val="7030A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我的護眼宣言</a:t>
            </a:r>
            <a:r>
              <a:rPr lang="en-US" altLang="zh-TW" sz="2400" dirty="0">
                <a:solidFill>
                  <a:srgbClr val="7030A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》</a:t>
            </a:r>
            <a:r>
              <a:rPr lang="zh-TW" altLang="en-US" sz="2400" dirty="0">
                <a:solidFill>
                  <a:srgbClr val="7030A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哦！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E795FE-A2FC-4F7B-A679-CC45EDB78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39" y="1038687"/>
            <a:ext cx="2704922" cy="38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9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52400"/>
            <a:ext cx="7283450" cy="1143000"/>
          </a:xfrm>
        </p:spPr>
        <p:txBody>
          <a:bodyPr/>
          <a:lstStyle/>
          <a:p>
            <a:r>
              <a:rPr lang="en-US" altLang="zh-TW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EYE</a:t>
            </a:r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眼健康護眼存摺目錄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1919D-E490-4370-8846-9ADB9A9C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27342"/>
          </a:xfrm>
        </p:spPr>
        <p:txBody>
          <a:bodyPr/>
          <a:lstStyle/>
          <a:p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EYE</a:t>
            </a:r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眼健康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6</a:t>
            </a:r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撇步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04-05</a:t>
            </a:r>
          </a:p>
          <a:p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EYE</a:t>
            </a:r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眼習慣要養成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06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閱讀環境要注意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07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均衡飲食要做到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08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戶外活動要力行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09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定期檢查要登記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10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基隆市眼科醫療診所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11</a:t>
            </a:r>
          </a:p>
          <a:p>
            <a:r>
              <a:rPr lang="zh-TW" altLang="en-US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護眼紀錄表</a:t>
            </a:r>
            <a:r>
              <a:rPr lang="en-US" altLang="zh-TW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華康楷書體W7(P)" panose="03000700000000000000" pitchFamily="66" charset="-120"/>
              </a:rPr>
              <a:t>12-24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DF2A46-E9AF-4FAC-862E-B36940FA9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32" y="1615735"/>
            <a:ext cx="3341196" cy="4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47" y="18143"/>
            <a:ext cx="7283450" cy="1143000"/>
          </a:xfrm>
        </p:spPr>
        <p:txBody>
          <a:bodyPr/>
          <a:lstStyle/>
          <a:p>
            <a:r>
              <a:rPr lang="en-US" altLang="zh-TW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EYE</a:t>
            </a:r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眼健康</a:t>
            </a:r>
            <a:r>
              <a:rPr lang="en-US" altLang="zh-TW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6</a:t>
            </a:r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撇步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02C753-8C88-455C-B3BC-50C401C9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7" y="1161143"/>
            <a:ext cx="3541375" cy="50074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A13B46F-697C-465A-8B2E-3EE431FE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91" y="1161143"/>
            <a:ext cx="3569462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56" y="0"/>
            <a:ext cx="7283450" cy="1143000"/>
          </a:xfrm>
        </p:spPr>
        <p:txBody>
          <a:bodyPr/>
          <a:lstStyle/>
          <a:p>
            <a:r>
              <a:rPr lang="en-US" altLang="zh-TW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EYE</a:t>
            </a:r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眼行動分四個主題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8DE930-A184-4FE2-B96C-F7F677A6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2" y="1005268"/>
            <a:ext cx="3564294" cy="314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3D73A51-A39C-4BC4-B318-CD966F51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50" y="1005268"/>
            <a:ext cx="3728997" cy="3142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1F0BFC7-1423-4233-A611-D21E9773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90" y="4405248"/>
            <a:ext cx="3842130" cy="23781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3EDDAC-D725-4326-A4DC-22EB18328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52" y="4289876"/>
            <a:ext cx="3564294" cy="25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52400"/>
            <a:ext cx="7283450" cy="1143000"/>
          </a:xfrm>
        </p:spPr>
        <p:txBody>
          <a:bodyPr/>
          <a:lstStyle/>
          <a:p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定期檢查要登記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D05008-9867-4158-83F5-6ACF2799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347"/>
            <a:ext cx="3623757" cy="50758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FE9FF6A-B3C0-4275-B733-E275E81F2E9C}"/>
              </a:ext>
            </a:extLst>
          </p:cNvPr>
          <p:cNvSpPr txBox="1"/>
          <p:nvPr/>
        </p:nvSpPr>
        <p:spPr>
          <a:xfrm>
            <a:off x="499997" y="4738321"/>
            <a:ext cx="3623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定期檢查不是交功課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時時叮嚀自己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小學每年度數增加不得超過</a:t>
            </a: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度國高中每年不得超過</a:t>
            </a: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否則易形成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高度近視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ED7DC5-CEB2-48DF-B355-5A515B058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6" y="1840816"/>
            <a:ext cx="3128780" cy="22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71EB-6760-4B9F-9B1C-69165204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52400"/>
            <a:ext cx="7283450" cy="1143000"/>
          </a:xfrm>
        </p:spPr>
        <p:txBody>
          <a:bodyPr/>
          <a:lstStyle/>
          <a:p>
            <a:r>
              <a:rPr lang="zh-TW" altLang="en-US" dirty="0">
                <a:latin typeface="華康楷書體W7(P)" panose="03000700000000000000" pitchFamily="66" charset="-120"/>
                <a:ea typeface="文鼎粗行楷" panose="02010609010101010101" pitchFamily="49" charset="-120"/>
                <a:cs typeface="華康楷書體W7(P)" panose="03000700000000000000" pitchFamily="66" charset="-120"/>
              </a:rPr>
              <a:t>基隆市眼科醫療診所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58AA62-6D58-4E2A-B1C9-BCB53447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73" y="1158355"/>
            <a:ext cx="3560275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F668FC-8054-4A59-A023-24DE51A5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文鼎粗行楷" panose="02010609010101010101" pitchFamily="49" charset="-120"/>
              </a:rPr>
              <a:t>12358</a:t>
            </a:r>
            <a:r>
              <a:rPr lang="zh-TW" altLang="en-US" dirty="0">
                <a:ea typeface="文鼎粗行楷" panose="02010609010101010101" pitchFamily="49" charset="-120"/>
              </a:rPr>
              <a:t>護眼</a:t>
            </a:r>
            <a:r>
              <a:rPr lang="en-US" altLang="zh-TW" dirty="0">
                <a:ea typeface="文鼎粗行楷" panose="02010609010101010101" pitchFamily="49" charset="-120"/>
              </a:rPr>
              <a:t>5</a:t>
            </a:r>
            <a:r>
              <a:rPr lang="zh-TW" altLang="en-US" dirty="0">
                <a:ea typeface="文鼎粗行楷" panose="02010609010101010101" pitchFamily="49" charset="-120"/>
              </a:rPr>
              <a:t>密碼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DBD1C26-C190-4117-8DB7-E41DF133B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46" y="1417638"/>
            <a:ext cx="3857654" cy="513990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B01B1E7-E708-4032-956A-D24A129B7A39}"/>
              </a:ext>
            </a:extLst>
          </p:cNvPr>
          <p:cNvSpPr txBox="1"/>
          <p:nvPr/>
        </p:nvSpPr>
        <p:spPr>
          <a:xfrm>
            <a:off x="5757894" y="2878559"/>
            <a:ext cx="3032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12358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給學生簡單的依循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給家長對孩子方便的約束</a:t>
            </a:r>
          </a:p>
        </p:txBody>
      </p:sp>
    </p:spTree>
    <p:extLst>
      <p:ext uri="{BB962C8B-B14F-4D97-AF65-F5344CB8AC3E}">
        <p14:creationId xmlns:p14="http://schemas.microsoft.com/office/powerpoint/2010/main" val="1702556692"/>
      </p:ext>
    </p:extLst>
  </p:cSld>
  <p:clrMapOvr>
    <a:masterClrMapping/>
  </p:clrMapOvr>
</p:sld>
</file>

<file path=ppt/theme/theme1.xml><?xml version="1.0" encoding="utf-8"?>
<a:theme xmlns:a="http://schemas.openxmlformats.org/drawingml/2006/main" name="運動設計簡報範本">
  <a:themeElements>
    <a:clrScheme name="預設簡報設計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運動設計簡報範本</Template>
  <TotalTime>835</TotalTime>
  <Words>297</Words>
  <Application>Microsoft Office PowerPoint</Application>
  <PresentationFormat>如螢幕大小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文鼎海報體</vt:lpstr>
      <vt:lpstr>文鼎粗行楷</vt:lpstr>
      <vt:lpstr>華康楷書體W7</vt:lpstr>
      <vt:lpstr>華康楷書體W7(P)</vt:lpstr>
      <vt:lpstr>新細明體</vt:lpstr>
      <vt:lpstr>標楷體</vt:lpstr>
      <vt:lpstr>Arial</vt:lpstr>
      <vt:lpstr>運動設計簡報範本</vt:lpstr>
      <vt:lpstr>EYE健康護眼存摺使用說明</vt:lpstr>
      <vt:lpstr>視力存摺實施對象</vt:lpstr>
      <vt:lpstr>視力存摺使用說明</vt:lpstr>
      <vt:lpstr>EYE眼健康護眼存摺目錄</vt:lpstr>
      <vt:lpstr>EYE眼健康6撇步</vt:lpstr>
      <vt:lpstr>EYE眼行動分四個主題</vt:lpstr>
      <vt:lpstr>定期檢查要登記</vt:lpstr>
      <vt:lpstr>基隆市眼科醫療診所</vt:lpstr>
      <vt:lpstr>12358護眼5密碼</vt:lpstr>
      <vt:lpstr>護眼紀錄表(12頁)</vt:lpstr>
      <vt:lpstr> 保護孩子的視力 我們一起努力！</vt:lpstr>
    </vt:vector>
  </TitlesOfParts>
  <Manager/>
  <Company>KLEDU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subject/>
  <dc:creator>KLEDU</dc:creator>
  <cp:keywords/>
  <dc:description/>
  <cp:lastModifiedBy>nrps pc</cp:lastModifiedBy>
  <cp:revision>48</cp:revision>
  <cp:lastPrinted>2022-03-15T08:33:43Z</cp:lastPrinted>
  <dcterms:created xsi:type="dcterms:W3CDTF">2009-11-24T03:23:15Z</dcterms:created>
  <dcterms:modified xsi:type="dcterms:W3CDTF">2025-02-24T05:04:21Z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TC011271161028</vt:lpwstr>
  </property>
</Properties>
</file>